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D053C-B617-6B8B-7BDE-ACEE67EE33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A78470-BB19-7AC0-6B28-AB3EC14C9A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7ECD7-0336-6039-B36D-5F642EF07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A82AB-C37F-8648-9FB8-2AC52B60C92A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6113FE-90E1-EAA4-2100-138CE8CD6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A076A-5CC7-04DA-5CC4-6FE21B436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08A1-D98A-9F4F-8C2D-9D876E68D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7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DE66A-242B-C15F-47FC-9FB075C2A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AF10DF-18D9-F121-C9DB-EFC85D5473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8078D-C7C7-E9C6-63E4-9CC2FEE12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A82AB-C37F-8648-9FB8-2AC52B60C92A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98A84-0DE0-E5EE-90FD-BEB893C3F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A3B2A-AFE3-56AB-6F83-665477F7E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08A1-D98A-9F4F-8C2D-9D876E68D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5790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AE9E16-0FAE-EBE1-D07F-2DF86A1B5F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55AA00-AB28-920E-7103-F7E452E71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C5840-AD99-7AE3-EA66-A1C1B736B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A82AB-C37F-8648-9FB8-2AC52B60C92A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CF330-0F2B-463F-BD94-8AF77439B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79BD9-BF2F-5392-8374-3537E6EAA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08A1-D98A-9F4F-8C2D-9D876E68D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411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B693D4-E42F-2E06-C9E9-D2FBBEA39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D73A9-CF68-9766-B688-C8F39263C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B790BF-5C73-8DA2-03FE-578878E2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A82AB-C37F-8648-9FB8-2AC52B60C92A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840897-C70C-8A6A-17DF-972A0B56A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1152B-7DD6-62C8-6066-9AA793907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08A1-D98A-9F4F-8C2D-9D876E68D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24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B44E8-A09D-77CA-1A71-7BBBBB867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4C6EB0-3A13-1243-15C5-7E117AC92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DB1FFC-F27C-A671-6791-A3B22A223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A82AB-C37F-8648-9FB8-2AC52B60C92A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EB76BB-9CE9-F591-F639-D821E7979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9A338F-27A4-13BD-FE2D-061E1BCB4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08A1-D98A-9F4F-8C2D-9D876E68D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712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2279A-ACEB-D864-C14F-FEC697D68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F03A5-B37E-1F39-5519-407D804AF1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AD2972-0448-C942-28A3-BE2FDEE26C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BA4AB4-5C8A-8BD6-D194-31F2B4DD4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A82AB-C37F-8648-9FB8-2AC52B60C92A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6AD211-7BEE-E53D-351F-77C4C86DB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232DE-3BC3-3A9A-5B1D-1FDF29DF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08A1-D98A-9F4F-8C2D-9D876E68D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411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51E13-01BF-1944-81E4-EDC2D1914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13134F-880E-3961-F672-041FDC6F4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BC24BE-6F1C-04F7-B3DA-F68866DB00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76898-9093-7996-DEB4-418B0DE5E0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6908D5-4B79-59C4-0DEE-17C4CDEE77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D83F2C-B9BE-0CD9-5DAB-1CC79DABB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A82AB-C37F-8648-9FB8-2AC52B60C92A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F3E0CF-F04F-E6F9-91A6-8E20A7B73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3EBA67-397E-F29C-126F-51624C414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08A1-D98A-9F4F-8C2D-9D876E68D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3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0618C-1F7A-BD29-0FCE-ED7B8BD57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410988-E005-EBA9-ACE8-CB6451B53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A82AB-C37F-8648-9FB8-2AC52B60C92A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5BF8C-8B66-744C-C10C-43E02BD63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34E564-6E54-9DA0-764D-81206CD91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08A1-D98A-9F4F-8C2D-9D876E68D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09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CD7EDF4-2B12-6A98-FD95-C91DA57F4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A82AB-C37F-8648-9FB8-2AC52B60C92A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F3C194-DA1B-81F1-6CE7-3133A326A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291FC0-A503-62EA-C7ED-355600F83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08A1-D98A-9F4F-8C2D-9D876E68D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30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02908-315F-309A-D90E-644951B466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7CA378-3511-7FCF-DE28-CE6BCD84C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EEE13-ABD8-DE34-CADA-4338A54DC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F23287-E8FA-DB27-933E-7917D2BFF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A82AB-C37F-8648-9FB8-2AC52B60C92A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2194D-0829-B51D-EA10-E7C938F1E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AF8DF-0CDA-AD78-5195-926E51C25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08A1-D98A-9F4F-8C2D-9D876E68D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74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17805-51DD-930B-635A-467C6D302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77CAD85-D534-C5F9-384B-3E011E1885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5181E-0B86-A778-A7F8-FAFD2875A8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CC419-C039-E0FF-86BD-4B2F4B740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9A82AB-C37F-8648-9FB8-2AC52B60C92A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7D4A7A-3F9E-3D3F-AD40-37265D38D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B7AF53-73B7-D1A8-B640-F1B3BF32F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908A1-D98A-9F4F-8C2D-9D876E68D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608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815C82-B3AA-6E46-3D48-8229BA873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C2A401-A37F-FB6E-37CB-7648FCE79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08925-24DB-C6A8-A0A9-827EE6C1D8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9A82AB-C37F-8648-9FB8-2AC52B60C92A}" type="datetimeFigureOut">
              <a:rPr lang="en-US" smtClean="0"/>
              <a:t>11/24/23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99FAA-8843-15ED-BE86-C7B3182B8D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53C6B-784B-48A7-EC13-0CB9A3E990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908A1-D98A-9F4F-8C2D-9D876E68D6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363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1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5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5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5" Type="http://schemas.openxmlformats.org/officeDocument/2006/relationships/image" Target="../media/image1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5" Type="http://schemas.openxmlformats.org/officeDocument/2006/relationships/image" Target="../media/image1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5" Type="http://schemas.openxmlformats.org/officeDocument/2006/relationships/image" Target="../media/image1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1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5" Type="http://schemas.openxmlformats.org/officeDocument/2006/relationships/image" Target="../media/image1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5" Type="http://schemas.openxmlformats.org/officeDocument/2006/relationships/image" Target="../media/image1.png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5" Type="http://schemas.openxmlformats.org/officeDocument/2006/relationships/image" Target="../media/image1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1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1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5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5" Type="http://schemas.openxmlformats.org/officeDocument/2006/relationships/image" Target="../media/image1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6" Type="http://schemas.openxmlformats.org/officeDocument/2006/relationships/image" Target="../media/image1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EF098-1632-4B2A-E504-F454737BBD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83C54-37C6-9DB4-17F5-7D19F5D8CE0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by: Michael </a:t>
            </a:r>
            <a:r>
              <a:rPr lang="en-US" dirty="0" err="1"/>
              <a:t>Dandrea</a:t>
            </a:r>
            <a:endParaRPr lang="en-US" dirty="0"/>
          </a:p>
        </p:txBody>
      </p:sp>
      <p:pic>
        <p:nvPicPr>
          <p:cNvPr id="5" name="Audio Recording Nov 24, 2023 at 2:06:07 PM">
            <a:hlinkClick r:id="" action="ppaction://media"/>
            <a:extLst>
              <a:ext uri="{FF2B5EF4-FFF2-40B4-BE49-F238E27FC236}">
                <a16:creationId xmlns:a16="http://schemas.microsoft.com/office/drawing/2014/main" id="{D36B0F97-BC5D-3170-DA7C-D1598BD9B6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245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33913F-6349-BBDC-6544-F51506A9F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677227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094B07-3743-06BE-BB5B-60322442A1B2}"/>
              </a:ext>
            </a:extLst>
          </p:cNvPr>
          <p:cNvSpPr txBox="1"/>
          <p:nvPr/>
        </p:nvSpPr>
        <p:spPr>
          <a:xfrm>
            <a:off x="6937565" y="3105834"/>
            <a:ext cx="5095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cs_rows_data_2d.c (cont.)</a:t>
            </a:r>
          </a:p>
        </p:txBody>
      </p:sp>
      <p:pic>
        <p:nvPicPr>
          <p:cNvPr id="2" name="Audio Recording Nov 24, 2023 at 2:30:29 PM">
            <a:hlinkClick r:id="" action="ppaction://media"/>
            <a:extLst>
              <a:ext uri="{FF2B5EF4-FFF2-40B4-BE49-F238E27FC236}">
                <a16:creationId xmlns:a16="http://schemas.microsoft.com/office/drawing/2014/main" id="{7DE573E3-A799-8E0E-31AB-D07B901CAC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3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9F83A3-C856-4DFB-10B8-813687A2A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" y="457200"/>
            <a:ext cx="12192001" cy="640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719850-6746-089C-4BC4-7FF0E06C3268}"/>
              </a:ext>
            </a:extLst>
          </p:cNvPr>
          <p:cNvSpPr txBox="1"/>
          <p:nvPr/>
        </p:nvSpPr>
        <p:spPr>
          <a:xfrm>
            <a:off x="4869348" y="-4465"/>
            <a:ext cx="24533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cs_cols_data_2d.c</a:t>
            </a:r>
          </a:p>
        </p:txBody>
      </p:sp>
      <p:pic>
        <p:nvPicPr>
          <p:cNvPr id="2" name="Audio Recording Nov 24, 2023 at 2:31:16 PM">
            <a:hlinkClick r:id="" action="ppaction://media"/>
            <a:extLst>
              <a:ext uri="{FF2B5EF4-FFF2-40B4-BE49-F238E27FC236}">
                <a16:creationId xmlns:a16="http://schemas.microsoft.com/office/drawing/2014/main" id="{8F9930DE-3113-D998-6BCC-1F0D9078EE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-446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32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6B8B80-77B1-22B3-4DD5-EAE94CE9F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71512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856641-0FFF-DB11-9A31-1B7D728F24DC}"/>
              </a:ext>
            </a:extLst>
          </p:cNvPr>
          <p:cNvSpPr txBox="1"/>
          <p:nvPr/>
        </p:nvSpPr>
        <p:spPr>
          <a:xfrm>
            <a:off x="7043738" y="3105834"/>
            <a:ext cx="4915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cs_cols_data_2d.c (cont.)</a:t>
            </a:r>
          </a:p>
        </p:txBody>
      </p:sp>
      <p:pic>
        <p:nvPicPr>
          <p:cNvPr id="2" name="Audio Recording Nov 24, 2023 at 2:32:01 PM">
            <a:hlinkClick r:id="" action="ppaction://media"/>
            <a:extLst>
              <a:ext uri="{FF2B5EF4-FFF2-40B4-BE49-F238E27FC236}">
                <a16:creationId xmlns:a16="http://schemas.microsoft.com/office/drawing/2014/main" id="{3F34F046-B59E-BA56-65F6-970A48B748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8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68B7ED-CE28-4AED-BB78-8A7D3E809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200"/>
            <a:ext cx="12192000" cy="64007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0BFC60-36AF-7E32-C43E-01A1E927DBB5}"/>
              </a:ext>
            </a:extLst>
          </p:cNvPr>
          <p:cNvSpPr txBox="1"/>
          <p:nvPr/>
        </p:nvSpPr>
        <p:spPr>
          <a:xfrm>
            <a:off x="5186264" y="0"/>
            <a:ext cx="1819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cs_data_2d.c</a:t>
            </a:r>
          </a:p>
        </p:txBody>
      </p:sp>
      <p:pic>
        <p:nvPicPr>
          <p:cNvPr id="2" name="Audio Recording Nov 24, 2023 at 2:32:39 PM">
            <a:hlinkClick r:id="" action="ppaction://media"/>
            <a:extLst>
              <a:ext uri="{FF2B5EF4-FFF2-40B4-BE49-F238E27FC236}">
                <a16:creationId xmlns:a16="http://schemas.microsoft.com/office/drawing/2014/main" id="{360BD0A8-710B-321C-8C6B-965E556BA6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-2634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39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48D335-E31D-91A0-46A2-83998D044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715803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A7A5B0-3F31-BBD7-5BE5-BECC672955F5}"/>
              </a:ext>
            </a:extLst>
          </p:cNvPr>
          <p:cNvSpPr txBox="1"/>
          <p:nvPr/>
        </p:nvSpPr>
        <p:spPr>
          <a:xfrm>
            <a:off x="7729537" y="3105834"/>
            <a:ext cx="39640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cs_data_2d.c (cont.)</a:t>
            </a:r>
          </a:p>
        </p:txBody>
      </p:sp>
      <p:pic>
        <p:nvPicPr>
          <p:cNvPr id="2" name="Audio Recording Nov 24, 2023 at 2:33:27 PM">
            <a:hlinkClick r:id="" action="ppaction://media"/>
            <a:extLst>
              <a:ext uri="{FF2B5EF4-FFF2-40B4-BE49-F238E27FC236}">
                <a16:creationId xmlns:a16="http://schemas.microsoft.com/office/drawing/2014/main" id="{36285B15-4FF2-D120-F05A-C29D8F43D2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20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DC3476-02A0-DC58-B8A2-02E669E87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52825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F0FC02-9F35-EC8E-CAC2-39916D4D5744}"/>
              </a:ext>
            </a:extLst>
          </p:cNvPr>
          <p:cNvSpPr txBox="1"/>
          <p:nvPr/>
        </p:nvSpPr>
        <p:spPr>
          <a:xfrm>
            <a:off x="8029576" y="3105834"/>
            <a:ext cx="3652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corrupt_data_2d.c</a:t>
            </a:r>
          </a:p>
        </p:txBody>
      </p:sp>
      <p:pic>
        <p:nvPicPr>
          <p:cNvPr id="2" name="Audio Recording Nov 24, 2023 at 2:34:04 PM">
            <a:hlinkClick r:id="" action="ppaction://media"/>
            <a:extLst>
              <a:ext uri="{FF2B5EF4-FFF2-40B4-BE49-F238E27FC236}">
                <a16:creationId xmlns:a16="http://schemas.microsoft.com/office/drawing/2014/main" id="{F3D1FE61-D036-8A43-F5F1-78D7C26153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26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E81CCF-CE7F-DDEE-8678-C5553886E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78656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1BFCAF-DB0F-D989-40FC-C8E41FBF3A4F}"/>
              </a:ext>
            </a:extLst>
          </p:cNvPr>
          <p:cNvSpPr txBox="1"/>
          <p:nvPr/>
        </p:nvSpPr>
        <p:spPr>
          <a:xfrm>
            <a:off x="7043737" y="3105834"/>
            <a:ext cx="4979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corrupt_data_2d.c (cont.)</a:t>
            </a:r>
          </a:p>
        </p:txBody>
      </p:sp>
      <p:pic>
        <p:nvPicPr>
          <p:cNvPr id="2" name="Audio Recording Nov 24, 2023 at 2:35:32 PM">
            <a:hlinkClick r:id="" action="ppaction://media"/>
            <a:extLst>
              <a:ext uri="{FF2B5EF4-FFF2-40B4-BE49-F238E27FC236}">
                <a16:creationId xmlns:a16="http://schemas.microsoft.com/office/drawing/2014/main" id="{8F045F97-B0EE-802C-2BF7-7CD2E9094D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9EE645A-3479-BF75-7069-5F7DEA1676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7437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A74DC2-1C58-A542-36DF-5B4581A7ECC8}"/>
              </a:ext>
            </a:extLst>
          </p:cNvPr>
          <p:cNvSpPr txBox="1"/>
          <p:nvPr/>
        </p:nvSpPr>
        <p:spPr>
          <a:xfrm>
            <a:off x="7872413" y="3105834"/>
            <a:ext cx="34566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detect_data_2d.c</a:t>
            </a:r>
          </a:p>
        </p:txBody>
      </p:sp>
      <p:pic>
        <p:nvPicPr>
          <p:cNvPr id="2" name="Audio Recording Nov 24, 2023 at 2:36:32 PM">
            <a:hlinkClick r:id="" action="ppaction://media"/>
            <a:extLst>
              <a:ext uri="{FF2B5EF4-FFF2-40B4-BE49-F238E27FC236}">
                <a16:creationId xmlns:a16="http://schemas.microsoft.com/office/drawing/2014/main" id="{7A52064D-5877-F17F-98D9-B0C5C3F3D5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10027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82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4A3D17-EA4B-009E-9380-A446FF04C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592931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9122A4-8951-3EF4-C9BB-74616F8F7934}"/>
              </a:ext>
            </a:extLst>
          </p:cNvPr>
          <p:cNvSpPr txBox="1"/>
          <p:nvPr/>
        </p:nvSpPr>
        <p:spPr>
          <a:xfrm>
            <a:off x="7458075" y="3105834"/>
            <a:ext cx="3588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correct_data_2d.c</a:t>
            </a:r>
          </a:p>
        </p:txBody>
      </p:sp>
      <p:pic>
        <p:nvPicPr>
          <p:cNvPr id="2" name="Audio Recording Nov 24, 2023 at 2:37:20 PM">
            <a:hlinkClick r:id="" action="ppaction://media"/>
            <a:extLst>
              <a:ext uri="{FF2B5EF4-FFF2-40B4-BE49-F238E27FC236}">
                <a16:creationId xmlns:a16="http://schemas.microsoft.com/office/drawing/2014/main" id="{BE3FE34E-FAA9-B285-4055-543D5A7B83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55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AA5F8F-84AA-9AD6-B9E8-3655745C8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571362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C7BB890-3E73-C14C-396B-56A592FB1E9E}"/>
              </a:ext>
            </a:extLst>
          </p:cNvPr>
          <p:cNvSpPr txBox="1"/>
          <p:nvPr/>
        </p:nvSpPr>
        <p:spPr>
          <a:xfrm>
            <a:off x="8058150" y="3105834"/>
            <a:ext cx="37364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simple_mbe_test.c</a:t>
            </a:r>
            <a:endParaRPr lang="en-US" sz="3600" dirty="0"/>
          </a:p>
        </p:txBody>
      </p:sp>
      <p:pic>
        <p:nvPicPr>
          <p:cNvPr id="2" name="Audio Recording Nov 24, 2023 at 2:39:08 PM">
            <a:hlinkClick r:id="" action="ppaction://media"/>
            <a:extLst>
              <a:ext uri="{FF2B5EF4-FFF2-40B4-BE49-F238E27FC236}">
                <a16:creationId xmlns:a16="http://schemas.microsoft.com/office/drawing/2014/main" id="{24A41D7A-0131-B258-958F-1F19A696DB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2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D7EA6FC-08AA-0596-698A-FD3F0EE6F3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1665"/>
            <a:ext cx="12192000" cy="6400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78CE6E7-4CD5-9EE0-7F97-AC88429E906E}"/>
              </a:ext>
            </a:extLst>
          </p:cNvPr>
          <p:cNvSpPr txBox="1"/>
          <p:nvPr/>
        </p:nvSpPr>
        <p:spPr>
          <a:xfrm>
            <a:off x="4973224" y="0"/>
            <a:ext cx="224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make_data_2d.c</a:t>
            </a:r>
          </a:p>
        </p:txBody>
      </p:sp>
      <p:pic>
        <p:nvPicPr>
          <p:cNvPr id="2" name="Audio Recording Nov 24, 2023 at 2:09:54 PM">
            <a:hlinkClick r:id="" action="ppaction://media"/>
            <a:extLst>
              <a:ext uri="{FF2B5EF4-FFF2-40B4-BE49-F238E27FC236}">
                <a16:creationId xmlns:a16="http://schemas.microsoft.com/office/drawing/2014/main" id="{0731654B-1362-3451-AFE6-117443282B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-12065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36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37"/>
    </mc:Choice>
    <mc:Fallback xmlns="">
      <p:transition spd="slow" advTm="6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EBDCB6-49F2-741C-1A38-D2E240AE4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50093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D8BD65-812A-CDF0-59D2-7952DAB6F34E}"/>
              </a:ext>
            </a:extLst>
          </p:cNvPr>
          <p:cNvSpPr txBox="1"/>
          <p:nvPr/>
        </p:nvSpPr>
        <p:spPr>
          <a:xfrm>
            <a:off x="7738771" y="3105834"/>
            <a:ext cx="423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mul_data_2d_faulty.c</a:t>
            </a:r>
          </a:p>
        </p:txBody>
      </p:sp>
      <p:pic>
        <p:nvPicPr>
          <p:cNvPr id="2" name="Audio Recording Nov 24, 2023 at 2:40:01 PM">
            <a:hlinkClick r:id="" action="ppaction://media"/>
            <a:extLst>
              <a:ext uri="{FF2B5EF4-FFF2-40B4-BE49-F238E27FC236}">
                <a16:creationId xmlns:a16="http://schemas.microsoft.com/office/drawing/2014/main" id="{A9E65EEC-047B-507F-574D-3700D22D37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7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EA92BD-F627-145E-1D7F-CC9522165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47223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4331C1-9B40-4AF4-C865-BC9ACA6B894F}"/>
              </a:ext>
            </a:extLst>
          </p:cNvPr>
          <p:cNvSpPr txBox="1"/>
          <p:nvPr/>
        </p:nvSpPr>
        <p:spPr>
          <a:xfrm>
            <a:off x="6625924" y="3105834"/>
            <a:ext cx="5566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mul_data_2d_faulty.c (cont.)</a:t>
            </a:r>
          </a:p>
        </p:txBody>
      </p:sp>
      <p:pic>
        <p:nvPicPr>
          <p:cNvPr id="2" name="Audio Recording Nov 24, 2023 at 2:40:42 PM">
            <a:hlinkClick r:id="" action="ppaction://media"/>
            <a:extLst>
              <a:ext uri="{FF2B5EF4-FFF2-40B4-BE49-F238E27FC236}">
                <a16:creationId xmlns:a16="http://schemas.microsoft.com/office/drawing/2014/main" id="{80CE20C7-0DC7-E849-EC3D-E9A368054B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2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26DF803-94EE-13F5-C3DB-446A9C303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80391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11FE03F-55A4-CB94-1C1B-896FDA658DD6}"/>
              </a:ext>
            </a:extLst>
          </p:cNvPr>
          <p:cNvSpPr txBox="1"/>
          <p:nvPr/>
        </p:nvSpPr>
        <p:spPr>
          <a:xfrm>
            <a:off x="7958138" y="3105834"/>
            <a:ext cx="32233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ham-encode-4.c</a:t>
            </a:r>
          </a:p>
        </p:txBody>
      </p:sp>
      <p:pic>
        <p:nvPicPr>
          <p:cNvPr id="2" name="Audio Recording Nov 24, 2023 at 2:46:42 PM">
            <a:hlinkClick r:id="" action="ppaction://media"/>
            <a:extLst>
              <a:ext uri="{FF2B5EF4-FFF2-40B4-BE49-F238E27FC236}">
                <a16:creationId xmlns:a16="http://schemas.microsoft.com/office/drawing/2014/main" id="{824E8502-519A-50BC-7E2C-EE5F5FB3C9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767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73B521-984E-4A43-E2A3-D97BE6195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80391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6781A2-9FA2-6BE6-F13B-25C467732859}"/>
              </a:ext>
            </a:extLst>
          </p:cNvPr>
          <p:cNvSpPr txBox="1"/>
          <p:nvPr/>
        </p:nvSpPr>
        <p:spPr>
          <a:xfrm>
            <a:off x="7343775" y="3105834"/>
            <a:ext cx="45504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ham-encode-4.c (cont.)</a:t>
            </a:r>
          </a:p>
        </p:txBody>
      </p:sp>
      <p:pic>
        <p:nvPicPr>
          <p:cNvPr id="2" name="Audio Recording Nov 24, 2023 at 2:48:35 PM">
            <a:hlinkClick r:id="" action="ppaction://media"/>
            <a:extLst>
              <a:ext uri="{FF2B5EF4-FFF2-40B4-BE49-F238E27FC236}">
                <a16:creationId xmlns:a16="http://schemas.microsoft.com/office/drawing/2014/main" id="{345F75B5-C94B-6796-1BD1-B78FD4CBB6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88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393DC9-E168-D3BD-B3A8-2763656734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22" y="2100263"/>
            <a:ext cx="12193122" cy="4757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654D57A-549B-7CFC-3BCB-516004E7BFD3}"/>
              </a:ext>
            </a:extLst>
          </p:cNvPr>
          <p:cNvSpPr txBox="1"/>
          <p:nvPr/>
        </p:nvSpPr>
        <p:spPr>
          <a:xfrm>
            <a:off x="5093401" y="485775"/>
            <a:ext cx="2004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/>
              <a:t>utilities.c</a:t>
            </a:r>
            <a:r>
              <a:rPr lang="en-US" sz="3600" dirty="0"/>
              <a:t>:</a:t>
            </a:r>
          </a:p>
          <a:p>
            <a:pPr algn="ctr"/>
            <a:r>
              <a:rPr lang="en-US" sz="3600" dirty="0" err="1"/>
              <a:t>fcheck</a:t>
            </a:r>
            <a:endParaRPr lang="en-US" sz="3600" dirty="0"/>
          </a:p>
        </p:txBody>
      </p:sp>
      <p:pic>
        <p:nvPicPr>
          <p:cNvPr id="2" name="Audio Recording Nov 24, 2023 at 2:51:33 PM">
            <a:hlinkClick r:id="" action="ppaction://media"/>
            <a:extLst>
              <a:ext uri="{FF2B5EF4-FFF2-40B4-BE49-F238E27FC236}">
                <a16:creationId xmlns:a16="http://schemas.microsoft.com/office/drawing/2014/main" id="{74C5AA6A-2148-5EA6-4097-74AC8C3525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701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CF75B7-F60E-7811-C542-EC362564A0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023" y="2757489"/>
            <a:ext cx="12225023" cy="4100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E910B8-0983-094E-38BA-E0A918D570E8}"/>
              </a:ext>
            </a:extLst>
          </p:cNvPr>
          <p:cNvSpPr txBox="1"/>
          <p:nvPr/>
        </p:nvSpPr>
        <p:spPr>
          <a:xfrm>
            <a:off x="5033978" y="857250"/>
            <a:ext cx="21240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/>
              <a:t>utilities.c</a:t>
            </a:r>
            <a:r>
              <a:rPr lang="en-US" sz="3600" dirty="0"/>
              <a:t>:</a:t>
            </a:r>
          </a:p>
          <a:p>
            <a:pPr algn="ctr"/>
            <a:r>
              <a:rPr lang="en-US" sz="3600" dirty="0"/>
              <a:t>allocate2d</a:t>
            </a:r>
          </a:p>
        </p:txBody>
      </p:sp>
      <p:pic>
        <p:nvPicPr>
          <p:cNvPr id="2" name="Audio Recording Nov 24, 2023 at 3:36:40 PM">
            <a:hlinkClick r:id="" action="ppaction://media"/>
            <a:extLst>
              <a:ext uri="{FF2B5EF4-FFF2-40B4-BE49-F238E27FC236}">
                <a16:creationId xmlns:a16="http://schemas.microsoft.com/office/drawing/2014/main" id="{937E9A2C-B1D8-7C99-5CC2-43A3D5C8A6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09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FB307B-6690-2E4A-31F0-694971BCF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320" y="2207419"/>
            <a:ext cx="12228639" cy="24431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78FAC4-57BE-E498-67E6-24066B67EA91}"/>
              </a:ext>
            </a:extLst>
          </p:cNvPr>
          <p:cNvSpPr txBox="1"/>
          <p:nvPr/>
        </p:nvSpPr>
        <p:spPr>
          <a:xfrm>
            <a:off x="5093961" y="542925"/>
            <a:ext cx="2004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/>
              <a:t>utilities.c</a:t>
            </a:r>
            <a:r>
              <a:rPr lang="en-US" sz="3600" dirty="0"/>
              <a:t>:</a:t>
            </a:r>
            <a:br>
              <a:rPr lang="en-US" sz="3600" dirty="0"/>
            </a:br>
            <a:r>
              <a:rPr lang="en-US" sz="3600" dirty="0"/>
              <a:t>free2d</a:t>
            </a:r>
          </a:p>
        </p:txBody>
      </p:sp>
      <p:pic>
        <p:nvPicPr>
          <p:cNvPr id="2" name="Audio Recording Nov 24, 2023 at 3:37:15 PM">
            <a:hlinkClick r:id="" action="ppaction://media"/>
            <a:extLst>
              <a:ext uri="{FF2B5EF4-FFF2-40B4-BE49-F238E27FC236}">
                <a16:creationId xmlns:a16="http://schemas.microsoft.com/office/drawing/2014/main" id="{4B7413E7-CF78-CAE0-EB57-A22A1EFBBC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3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7A0C48-CFCE-069C-9A7B-FF1FA59081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43250"/>
            <a:ext cx="12192000" cy="37213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0F0B581-5773-682A-1AEC-E341F345F0FB}"/>
              </a:ext>
            </a:extLst>
          </p:cNvPr>
          <p:cNvSpPr txBox="1"/>
          <p:nvPr/>
        </p:nvSpPr>
        <p:spPr>
          <a:xfrm>
            <a:off x="5093962" y="971550"/>
            <a:ext cx="2004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/>
              <a:t>utilities.c</a:t>
            </a:r>
            <a:r>
              <a:rPr lang="en-US" sz="3600" dirty="0"/>
              <a:t>:</a:t>
            </a:r>
          </a:p>
          <a:p>
            <a:pPr algn="ctr"/>
            <a:r>
              <a:rPr lang="en-US" sz="3600" dirty="0"/>
              <a:t>initialize</a:t>
            </a:r>
          </a:p>
        </p:txBody>
      </p:sp>
      <p:pic>
        <p:nvPicPr>
          <p:cNvPr id="2" name="Audio Recording Nov 24, 2023 at 3:45:40 PM">
            <a:hlinkClick r:id="" action="ppaction://media"/>
            <a:extLst>
              <a:ext uri="{FF2B5EF4-FFF2-40B4-BE49-F238E27FC236}">
                <a16:creationId xmlns:a16="http://schemas.microsoft.com/office/drawing/2014/main" id="{214E4A8C-11D9-4F44-1913-93174B1213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31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869EB-1D0C-F31E-C63B-3264D1BF6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38663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4C5572-765F-6213-C8D7-59CDCFE0A88C}"/>
              </a:ext>
            </a:extLst>
          </p:cNvPr>
          <p:cNvSpPr txBox="1"/>
          <p:nvPr/>
        </p:nvSpPr>
        <p:spPr>
          <a:xfrm>
            <a:off x="8686486" y="2828835"/>
            <a:ext cx="25925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/>
              <a:t>utilities.c</a:t>
            </a:r>
            <a:r>
              <a:rPr lang="en-US" sz="3600" dirty="0"/>
              <a:t>:</a:t>
            </a:r>
          </a:p>
          <a:p>
            <a:pPr algn="ctr"/>
            <a:r>
              <a:rPr lang="en-US" sz="3600" dirty="0" err="1"/>
              <a:t>write_to_file</a:t>
            </a:r>
            <a:endParaRPr lang="en-US" sz="3600" dirty="0"/>
          </a:p>
        </p:txBody>
      </p:sp>
      <p:pic>
        <p:nvPicPr>
          <p:cNvPr id="2" name="Audio Recording Nov 24, 2023 at 3:53:11 PM">
            <a:hlinkClick r:id="" action="ppaction://media"/>
            <a:extLst>
              <a:ext uri="{FF2B5EF4-FFF2-40B4-BE49-F238E27FC236}">
                <a16:creationId xmlns:a16="http://schemas.microsoft.com/office/drawing/2014/main" id="{B1D8E015-6283-75CF-B2A9-DD73178B1B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7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2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1E56D4-28AD-BDC0-2573-F8AAD13C7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5725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7A6B5-B932-DE52-939B-B2191EC15459}"/>
              </a:ext>
            </a:extLst>
          </p:cNvPr>
          <p:cNvSpPr txBox="1"/>
          <p:nvPr/>
        </p:nvSpPr>
        <p:spPr>
          <a:xfrm>
            <a:off x="8512980" y="2828835"/>
            <a:ext cx="36790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/>
              <a:t>utilities.c</a:t>
            </a:r>
            <a:r>
              <a:rPr lang="en-US" sz="3600" dirty="0"/>
              <a:t>:</a:t>
            </a:r>
          </a:p>
          <a:p>
            <a:pPr algn="ctr"/>
            <a:r>
              <a:rPr lang="en-US" sz="3600" dirty="0" err="1"/>
              <a:t>initialize_from_file</a:t>
            </a:r>
            <a:endParaRPr lang="en-US" sz="3600" dirty="0"/>
          </a:p>
        </p:txBody>
      </p:sp>
      <p:pic>
        <p:nvPicPr>
          <p:cNvPr id="2" name="Audio Recording Nov 24, 2023 at 3:58:33 PM">
            <a:hlinkClick r:id="" action="ppaction://media"/>
            <a:extLst>
              <a:ext uri="{FF2B5EF4-FFF2-40B4-BE49-F238E27FC236}">
                <a16:creationId xmlns:a16="http://schemas.microsoft.com/office/drawing/2014/main" id="{6145FC98-7D66-53DC-43BF-BDB74DE69C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-1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0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3CC79-68C4-4159-A1BD-BF4ED8A18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3992" y="184652"/>
            <a:ext cx="6605588" cy="148139"/>
          </a:xfrm>
        </p:spPr>
        <p:txBody>
          <a:bodyPr>
            <a:noAutofit/>
          </a:bodyPr>
          <a:lstStyle/>
          <a:p>
            <a:pPr algn="ctr"/>
            <a:r>
              <a:rPr lang="en-US" sz="2400" dirty="0">
                <a:latin typeface="+mn-lt"/>
              </a:rPr>
              <a:t>make_data_2d.c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EFCD67-E7EE-9741-A575-0DBD8FBF3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D0C0E-6777-A277-B857-623E42A17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57200"/>
            <a:ext cx="12253575" cy="6400800"/>
          </a:xfrm>
          <a:prstGeom prst="rect">
            <a:avLst/>
          </a:prstGeom>
        </p:spPr>
      </p:pic>
      <p:pic>
        <p:nvPicPr>
          <p:cNvPr id="5" name="Audio Recording Nov 24, 2023 at 2:12:27 PM">
            <a:hlinkClick r:id="" action="ppaction://media"/>
            <a:extLst>
              <a:ext uri="{FF2B5EF4-FFF2-40B4-BE49-F238E27FC236}">
                <a16:creationId xmlns:a16="http://schemas.microsoft.com/office/drawing/2014/main" id="{83167A43-C42F-314C-95BB-6AB9CD98C9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40774" y="-147679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223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ED955F-41E7-2260-5496-367A23C9FB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8627807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7852A1-C376-CC4B-BC71-BB132DB8C3DA}"/>
              </a:ext>
            </a:extLst>
          </p:cNvPr>
          <p:cNvSpPr txBox="1"/>
          <p:nvPr/>
        </p:nvSpPr>
        <p:spPr>
          <a:xfrm>
            <a:off x="9473897" y="2828835"/>
            <a:ext cx="2004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/>
              <a:t>utilities.c</a:t>
            </a:r>
            <a:r>
              <a:rPr lang="en-US" sz="3600" dirty="0"/>
              <a:t>:</a:t>
            </a:r>
          </a:p>
          <a:p>
            <a:pPr algn="ctr"/>
            <a:r>
              <a:rPr lang="en-US" sz="3600" dirty="0"/>
              <a:t>print</a:t>
            </a:r>
          </a:p>
        </p:txBody>
      </p:sp>
      <p:pic>
        <p:nvPicPr>
          <p:cNvPr id="2" name="Audio Recording Nov 24, 2023 at 4:02:26 PM">
            <a:hlinkClick r:id="" action="ppaction://media"/>
            <a:extLst>
              <a:ext uri="{FF2B5EF4-FFF2-40B4-BE49-F238E27FC236}">
                <a16:creationId xmlns:a16="http://schemas.microsoft.com/office/drawing/2014/main" id="{7AF29E80-3D5E-00CE-06CA-53F42E3F80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49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E9F029-6713-6E0C-A505-EF8D47266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22935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F175E8-6EAE-E489-F580-FD1FF2713744}"/>
              </a:ext>
            </a:extLst>
          </p:cNvPr>
          <p:cNvSpPr txBox="1"/>
          <p:nvPr/>
        </p:nvSpPr>
        <p:spPr>
          <a:xfrm>
            <a:off x="8274322" y="2828835"/>
            <a:ext cx="21748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/>
              <a:t>utilities.c</a:t>
            </a:r>
            <a:r>
              <a:rPr lang="en-US" sz="3600" dirty="0"/>
              <a:t>:</a:t>
            </a:r>
          </a:p>
          <a:p>
            <a:pPr algn="ctr"/>
            <a:r>
              <a:rPr lang="en-US" sz="3600" dirty="0" err="1"/>
              <a:t>check_size</a:t>
            </a:r>
            <a:endParaRPr lang="en-US" sz="3600" dirty="0"/>
          </a:p>
        </p:txBody>
      </p:sp>
      <p:pic>
        <p:nvPicPr>
          <p:cNvPr id="2" name="Audio Recording Nov 24, 2023 at 4:03:50 PM">
            <a:hlinkClick r:id="" action="ppaction://media"/>
            <a:extLst>
              <a:ext uri="{FF2B5EF4-FFF2-40B4-BE49-F238E27FC236}">
                <a16:creationId xmlns:a16="http://schemas.microsoft.com/office/drawing/2014/main" id="{EC7E068F-B0F6-2D14-7E71-BDBF897025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66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2449F2-1106-CDD9-AFF3-95425EDCC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94372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9168B3-9A9D-11EC-2336-25405E6D70FD}"/>
              </a:ext>
            </a:extLst>
          </p:cNvPr>
          <p:cNvSpPr txBox="1"/>
          <p:nvPr/>
        </p:nvSpPr>
        <p:spPr>
          <a:xfrm>
            <a:off x="8386763" y="2828835"/>
            <a:ext cx="27307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/>
              <a:t>utilities.c</a:t>
            </a:r>
            <a:r>
              <a:rPr lang="en-US" sz="3600" dirty="0"/>
              <a:t>:</a:t>
            </a:r>
          </a:p>
          <a:p>
            <a:pPr algn="ctr"/>
            <a:r>
              <a:rPr lang="en-US" sz="3600" dirty="0" err="1"/>
              <a:t>add_matrices</a:t>
            </a:r>
            <a:endParaRPr lang="en-US" sz="3600" dirty="0"/>
          </a:p>
        </p:txBody>
      </p:sp>
      <p:pic>
        <p:nvPicPr>
          <p:cNvPr id="2" name="Audio Recording Nov 24, 2023 at 4:10:00 PM">
            <a:hlinkClick r:id="" action="ppaction://media"/>
            <a:extLst>
              <a:ext uri="{FF2B5EF4-FFF2-40B4-BE49-F238E27FC236}">
                <a16:creationId xmlns:a16="http://schemas.microsoft.com/office/drawing/2014/main" id="{1AA65EC5-B6DA-34BE-2E70-08F77DCADB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18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2E9047-C0D9-7DE3-6BAA-E3B984920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28638"/>
            <a:ext cx="12192000" cy="63787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346DDE-C074-D3B6-8C37-E041A28823E4}"/>
              </a:ext>
            </a:extLst>
          </p:cNvPr>
          <p:cNvSpPr txBox="1"/>
          <p:nvPr/>
        </p:nvSpPr>
        <p:spPr>
          <a:xfrm>
            <a:off x="4425222" y="66973"/>
            <a:ext cx="33415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utilities.c</a:t>
            </a:r>
            <a:r>
              <a:rPr lang="en-US" sz="2400" dirty="0"/>
              <a:t>: </a:t>
            </a:r>
            <a:r>
              <a:rPr lang="en-US" sz="2400" dirty="0" err="1"/>
              <a:t>row_checksum</a:t>
            </a:r>
            <a:endParaRPr lang="en-US" sz="2400" dirty="0"/>
          </a:p>
        </p:txBody>
      </p:sp>
      <p:pic>
        <p:nvPicPr>
          <p:cNvPr id="2" name="Audio Recording Nov 24, 2023 at 4:15:04 PM">
            <a:hlinkClick r:id="" action="ppaction://media"/>
            <a:extLst>
              <a:ext uri="{FF2B5EF4-FFF2-40B4-BE49-F238E27FC236}">
                <a16:creationId xmlns:a16="http://schemas.microsoft.com/office/drawing/2014/main" id="{DA85B554-9212-8F38-37AD-7C7B54B35D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-223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3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6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738190-FD36-35DA-FF9B-6315329BB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71488"/>
            <a:ext cx="12192001" cy="63865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CE2D66-7DE3-3B86-58A9-FFE25ED148C6}"/>
              </a:ext>
            </a:extLst>
          </p:cNvPr>
          <p:cNvSpPr txBox="1"/>
          <p:nvPr/>
        </p:nvSpPr>
        <p:spPr>
          <a:xfrm>
            <a:off x="4486744" y="9823"/>
            <a:ext cx="3218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utilities.c</a:t>
            </a:r>
            <a:r>
              <a:rPr lang="en-US" sz="2400" dirty="0"/>
              <a:t>: </a:t>
            </a:r>
            <a:r>
              <a:rPr lang="en-US" sz="2400" dirty="0" err="1"/>
              <a:t>col_checksum</a:t>
            </a:r>
            <a:endParaRPr lang="en-US" sz="2400" dirty="0"/>
          </a:p>
        </p:txBody>
      </p:sp>
      <p:pic>
        <p:nvPicPr>
          <p:cNvPr id="2" name="Audio Recording Nov 24, 2023 at 4:19:11 PM">
            <a:hlinkClick r:id="" action="ppaction://media"/>
            <a:extLst>
              <a:ext uri="{FF2B5EF4-FFF2-40B4-BE49-F238E27FC236}">
                <a16:creationId xmlns:a16="http://schemas.microsoft.com/office/drawing/2014/main" id="{12FDB469-6DD0-5CF9-30F7-138ECE5E76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7150" y="0"/>
            <a:ext cx="704849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6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A6B2C8-7AED-12C5-ADD1-1491F690F4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50293"/>
            <a:ext cx="12192001" cy="21574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C7C73C-67A3-0A2A-44B5-4EC2274E55FA}"/>
              </a:ext>
            </a:extLst>
          </p:cNvPr>
          <p:cNvSpPr txBox="1"/>
          <p:nvPr/>
        </p:nvSpPr>
        <p:spPr>
          <a:xfrm>
            <a:off x="4356068" y="557212"/>
            <a:ext cx="34798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/>
              <a:t>utilities.c</a:t>
            </a:r>
            <a:r>
              <a:rPr lang="en-US" sz="3600" dirty="0"/>
              <a:t>:</a:t>
            </a:r>
          </a:p>
          <a:p>
            <a:pPr algn="ctr"/>
            <a:r>
              <a:rPr lang="en-US" sz="3600" dirty="0" err="1"/>
              <a:t>matrix_checksum</a:t>
            </a:r>
            <a:endParaRPr lang="en-US" sz="3600" dirty="0"/>
          </a:p>
        </p:txBody>
      </p:sp>
      <p:pic>
        <p:nvPicPr>
          <p:cNvPr id="2" name="Audio Recording Nov 24, 2023 at 4:22:37 PM">
            <a:hlinkClick r:id="" action="ppaction://media"/>
            <a:extLst>
              <a:ext uri="{FF2B5EF4-FFF2-40B4-BE49-F238E27FC236}">
                <a16:creationId xmlns:a16="http://schemas.microsoft.com/office/drawing/2014/main" id="{0DD1137B-F290-16B0-AB0E-354CE0E655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4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47E7CA-E03B-F1FD-2618-96E79F2722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57362"/>
            <a:ext cx="12192000" cy="51006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8A8534-F476-1680-A703-0FCFEBD237F3}"/>
              </a:ext>
            </a:extLst>
          </p:cNvPr>
          <p:cNvSpPr txBox="1"/>
          <p:nvPr/>
        </p:nvSpPr>
        <p:spPr>
          <a:xfrm>
            <a:off x="4927795" y="200025"/>
            <a:ext cx="23364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/>
              <a:t>utilities.c</a:t>
            </a:r>
            <a:r>
              <a:rPr lang="en-US" sz="3600" dirty="0"/>
              <a:t>:</a:t>
            </a:r>
          </a:p>
          <a:p>
            <a:pPr algn="ctr"/>
            <a:r>
              <a:rPr lang="en-US" sz="3600" dirty="0" err="1"/>
              <a:t>mul_matrix</a:t>
            </a:r>
            <a:endParaRPr lang="en-US" sz="3600" dirty="0"/>
          </a:p>
        </p:txBody>
      </p:sp>
      <p:pic>
        <p:nvPicPr>
          <p:cNvPr id="2" name="Audio Recording Nov 24, 2023 at 4:28:15 PM">
            <a:hlinkClick r:id="" action="ppaction://media"/>
            <a:extLst>
              <a:ext uri="{FF2B5EF4-FFF2-40B4-BE49-F238E27FC236}">
                <a16:creationId xmlns:a16="http://schemas.microsoft.com/office/drawing/2014/main" id="{2813B318-6CD1-4325-AE01-047B465F12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73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D6C654-3109-DC5D-38AA-6548F565D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48677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37070F-3C3C-4998-2554-AB4D10056FC4}"/>
              </a:ext>
            </a:extLst>
          </p:cNvPr>
          <p:cNvSpPr txBox="1"/>
          <p:nvPr/>
        </p:nvSpPr>
        <p:spPr>
          <a:xfrm>
            <a:off x="9332486" y="2828835"/>
            <a:ext cx="2004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/>
              <a:t>utilities.c</a:t>
            </a:r>
            <a:r>
              <a:rPr lang="en-US" sz="3600" dirty="0"/>
              <a:t>:</a:t>
            </a:r>
          </a:p>
          <a:p>
            <a:pPr algn="ctr"/>
            <a:r>
              <a:rPr lang="en-US" sz="3600" dirty="0" err="1"/>
              <a:t>parseAdd</a:t>
            </a:r>
            <a:endParaRPr lang="en-US" sz="3600" dirty="0"/>
          </a:p>
        </p:txBody>
      </p:sp>
      <p:pic>
        <p:nvPicPr>
          <p:cNvPr id="3" name="Audio Recording Nov 24, 2023 at 4:35:29 PM">
            <a:hlinkClick r:id="" action="ppaction://media"/>
            <a:extLst>
              <a:ext uri="{FF2B5EF4-FFF2-40B4-BE49-F238E27FC236}">
                <a16:creationId xmlns:a16="http://schemas.microsoft.com/office/drawing/2014/main" id="{EF6CA0DA-8046-FBD4-88DB-5393E66B81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102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A53F742-F96B-954B-6897-20E0B26A9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" y="2914650"/>
            <a:ext cx="12188536" cy="39433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F49700-1EBB-4140-0BAA-5D561EFB9A9C}"/>
              </a:ext>
            </a:extLst>
          </p:cNvPr>
          <p:cNvSpPr txBox="1"/>
          <p:nvPr/>
        </p:nvSpPr>
        <p:spPr>
          <a:xfrm>
            <a:off x="5093962" y="757238"/>
            <a:ext cx="2004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/>
              <a:t>utilities.c</a:t>
            </a:r>
            <a:r>
              <a:rPr lang="en-US" sz="3600" dirty="0"/>
              <a:t>:</a:t>
            </a:r>
          </a:p>
          <a:p>
            <a:pPr algn="ctr"/>
            <a:r>
              <a:rPr lang="en-US" sz="3600" dirty="0"/>
              <a:t>corrupt</a:t>
            </a:r>
          </a:p>
        </p:txBody>
      </p:sp>
      <p:pic>
        <p:nvPicPr>
          <p:cNvPr id="2" name="Audio Recording Nov 24, 2023 at 4:41:06 PM">
            <a:hlinkClick r:id="" action="ppaction://media"/>
            <a:extLst>
              <a:ext uri="{FF2B5EF4-FFF2-40B4-BE49-F238E27FC236}">
                <a16:creationId xmlns:a16="http://schemas.microsoft.com/office/drawing/2014/main" id="{58FBC557-7FD4-FCCA-46B6-616FE50CDE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39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2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49095F-8BFD-AAC7-66FB-46A2A0023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4196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9C27AA-0085-8498-4773-CA74C10813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00" y="2471738"/>
            <a:ext cx="7772400" cy="43862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64ADA94-D2DC-8B82-FD34-3C38F59D06A7}"/>
              </a:ext>
            </a:extLst>
          </p:cNvPr>
          <p:cNvSpPr txBox="1"/>
          <p:nvPr/>
        </p:nvSpPr>
        <p:spPr>
          <a:xfrm>
            <a:off x="7303762" y="635705"/>
            <a:ext cx="2004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/>
              <a:t>utilities.c</a:t>
            </a:r>
            <a:r>
              <a:rPr lang="en-US" sz="3600" dirty="0"/>
              <a:t>:</a:t>
            </a:r>
          </a:p>
          <a:p>
            <a:pPr algn="ctr"/>
            <a:r>
              <a:rPr lang="en-US" sz="3600" dirty="0"/>
              <a:t>detect</a:t>
            </a:r>
          </a:p>
        </p:txBody>
      </p:sp>
      <p:pic>
        <p:nvPicPr>
          <p:cNvPr id="3" name="Audio Recording Nov 24, 2023 at 4:47:46 PM">
            <a:hlinkClick r:id="" action="ppaction://media"/>
            <a:extLst>
              <a:ext uri="{FF2B5EF4-FFF2-40B4-BE49-F238E27FC236}">
                <a16:creationId xmlns:a16="http://schemas.microsoft.com/office/drawing/2014/main" id="{68D49F5F-6860-31E4-B3F4-7F5891763B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9199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9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2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60C9CF6-C639-606A-B8A7-6C9B4C5F3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915150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62A7F16-4D6C-FA71-BFD8-F7342CEBBD87}"/>
              </a:ext>
            </a:extLst>
          </p:cNvPr>
          <p:cNvSpPr txBox="1"/>
          <p:nvPr/>
        </p:nvSpPr>
        <p:spPr>
          <a:xfrm>
            <a:off x="7999342" y="3105834"/>
            <a:ext cx="3106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read_data_2d.c</a:t>
            </a:r>
          </a:p>
        </p:txBody>
      </p:sp>
      <p:pic>
        <p:nvPicPr>
          <p:cNvPr id="2" name="Audio Recording Nov 24, 2023 at 2:17:17 PM">
            <a:hlinkClick r:id="" action="ppaction://media"/>
            <a:extLst>
              <a:ext uri="{FF2B5EF4-FFF2-40B4-BE49-F238E27FC236}">
                <a16:creationId xmlns:a16="http://schemas.microsoft.com/office/drawing/2014/main" id="{B1CFFC3A-5F12-B396-F3DA-6BED5B9A25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-4286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5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F44650-404F-8565-4969-2E854BABA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944403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31DDAF-B4DC-9D36-15AE-86C4BB4B1005}"/>
              </a:ext>
            </a:extLst>
          </p:cNvPr>
          <p:cNvSpPr txBox="1"/>
          <p:nvPr/>
        </p:nvSpPr>
        <p:spPr>
          <a:xfrm>
            <a:off x="9859661" y="2828835"/>
            <a:ext cx="2004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/>
              <a:t>utilities.c</a:t>
            </a:r>
            <a:r>
              <a:rPr lang="en-US" sz="3600" dirty="0"/>
              <a:t>:</a:t>
            </a:r>
          </a:p>
          <a:p>
            <a:pPr algn="ctr"/>
            <a:r>
              <a:rPr lang="en-US" sz="3600" dirty="0"/>
              <a:t>correct</a:t>
            </a:r>
          </a:p>
        </p:txBody>
      </p:sp>
      <p:pic>
        <p:nvPicPr>
          <p:cNvPr id="2" name="Audio Recording Nov 24, 2023 at 4:50:57 PM">
            <a:hlinkClick r:id="" action="ppaction://media"/>
            <a:extLst>
              <a:ext uri="{FF2B5EF4-FFF2-40B4-BE49-F238E27FC236}">
                <a16:creationId xmlns:a16="http://schemas.microsoft.com/office/drawing/2014/main" id="{94E78362-8435-A578-0F05-01EBBCACE7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5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F950FD-18E2-2396-FB80-DB162C60F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-42864"/>
            <a:ext cx="8029576" cy="69008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D31065-7B79-A10B-C55D-43F80C7C4360}"/>
              </a:ext>
            </a:extLst>
          </p:cNvPr>
          <p:cNvSpPr txBox="1"/>
          <p:nvPr/>
        </p:nvSpPr>
        <p:spPr>
          <a:xfrm>
            <a:off x="9203759" y="2828835"/>
            <a:ext cx="20585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/>
              <a:t>Utilities.c</a:t>
            </a:r>
            <a:r>
              <a:rPr lang="en-US" sz="3600" dirty="0"/>
              <a:t>:</a:t>
            </a:r>
          </a:p>
          <a:p>
            <a:pPr algn="ctr"/>
            <a:r>
              <a:rPr lang="en-US" sz="3600" dirty="0" err="1"/>
              <a:t>mbeTest</a:t>
            </a:r>
            <a:endParaRPr lang="en-US" sz="3600" dirty="0"/>
          </a:p>
        </p:txBody>
      </p:sp>
      <p:pic>
        <p:nvPicPr>
          <p:cNvPr id="2" name="Audio Recording Nov 24, 2023 at 4:54:48 PM">
            <a:hlinkClick r:id="" action="ppaction://media"/>
            <a:extLst>
              <a:ext uri="{FF2B5EF4-FFF2-40B4-BE49-F238E27FC236}">
                <a16:creationId xmlns:a16="http://schemas.microsoft.com/office/drawing/2014/main" id="{6B37B23B-D399-77E2-49C2-A5518E250A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22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7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EAE143-AAD2-B3BB-A822-5943DCE8F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43200"/>
            <a:ext cx="12192001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E35EF7-3507-2101-DD9F-E4BC2A947C80}"/>
              </a:ext>
            </a:extLst>
          </p:cNvPr>
          <p:cNvSpPr txBox="1"/>
          <p:nvPr/>
        </p:nvSpPr>
        <p:spPr>
          <a:xfrm>
            <a:off x="4362512" y="600076"/>
            <a:ext cx="34669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/>
              <a:t>utilities.c</a:t>
            </a:r>
            <a:r>
              <a:rPr lang="en-US" sz="3600" dirty="0"/>
              <a:t>:</a:t>
            </a:r>
          </a:p>
          <a:p>
            <a:pPr algn="ctr"/>
            <a:r>
              <a:rPr lang="en-US" sz="3600" dirty="0" err="1"/>
              <a:t>mul_matrixFaulty</a:t>
            </a:r>
            <a:endParaRPr lang="en-US" sz="3600" dirty="0"/>
          </a:p>
        </p:txBody>
      </p:sp>
      <p:pic>
        <p:nvPicPr>
          <p:cNvPr id="2" name="Audio Recording Nov 24, 2023 at 4:56:27 PM">
            <a:hlinkClick r:id="" action="ppaction://media"/>
            <a:extLst>
              <a:ext uri="{FF2B5EF4-FFF2-40B4-BE49-F238E27FC236}">
                <a16:creationId xmlns:a16="http://schemas.microsoft.com/office/drawing/2014/main" id="{F7CD71A9-FB5A-3561-2CCE-E9DFD34B10E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91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45A43C-9C66-97D6-E5D5-924A3AE18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" y="1950243"/>
            <a:ext cx="12192001" cy="29575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088A6B-2C63-5D6F-FC5F-434E7098FE88}"/>
              </a:ext>
            </a:extLst>
          </p:cNvPr>
          <p:cNvSpPr txBox="1"/>
          <p:nvPr/>
        </p:nvSpPr>
        <p:spPr>
          <a:xfrm>
            <a:off x="5093961" y="385763"/>
            <a:ext cx="2004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/>
              <a:t>utilities.c</a:t>
            </a:r>
            <a:r>
              <a:rPr lang="en-US" sz="3600" dirty="0"/>
              <a:t>:</a:t>
            </a:r>
          </a:p>
          <a:p>
            <a:pPr algn="ctr"/>
            <a:r>
              <a:rPr lang="en-US" sz="3600" dirty="0" err="1"/>
              <a:t>mul_ints</a:t>
            </a:r>
            <a:endParaRPr lang="en-US" sz="3600" dirty="0"/>
          </a:p>
        </p:txBody>
      </p:sp>
      <p:pic>
        <p:nvPicPr>
          <p:cNvPr id="2" name="Audio Recording Nov 24, 2023 at 4:58:39 PM">
            <a:hlinkClick r:id="" action="ppaction://media"/>
            <a:extLst>
              <a:ext uri="{FF2B5EF4-FFF2-40B4-BE49-F238E27FC236}">
                <a16:creationId xmlns:a16="http://schemas.microsoft.com/office/drawing/2014/main" id="{5F2555B1-CE1A-BB1D-9143-DA1101E962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59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D84BCE-6BF9-CAAB-562A-CDC4031639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1385887"/>
            <a:ext cx="12192001" cy="547211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1754A5-84C8-C150-BBEB-4991B0E0AD6B}"/>
              </a:ext>
            </a:extLst>
          </p:cNvPr>
          <p:cNvSpPr txBox="1"/>
          <p:nvPr/>
        </p:nvSpPr>
        <p:spPr>
          <a:xfrm>
            <a:off x="4796027" y="185558"/>
            <a:ext cx="25999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/>
              <a:t>utilities.c</a:t>
            </a:r>
            <a:r>
              <a:rPr lang="en-US" sz="3600" dirty="0"/>
              <a:t>:</a:t>
            </a:r>
          </a:p>
          <a:p>
            <a:pPr algn="ctr"/>
            <a:r>
              <a:rPr lang="en-US" sz="3600" dirty="0" err="1"/>
              <a:t>result_to_int</a:t>
            </a:r>
            <a:endParaRPr lang="en-US" sz="3600" dirty="0"/>
          </a:p>
        </p:txBody>
      </p:sp>
      <p:pic>
        <p:nvPicPr>
          <p:cNvPr id="2" name="Audio Recording Nov 24, 2023 at 5:01:44 PM">
            <a:hlinkClick r:id="" action="ppaction://media"/>
            <a:extLst>
              <a:ext uri="{FF2B5EF4-FFF2-40B4-BE49-F238E27FC236}">
                <a16:creationId xmlns:a16="http://schemas.microsoft.com/office/drawing/2014/main" id="{F7D3F1B8-7462-637D-7551-53D5A880AF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1578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58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8F9E5D-DC17-6A5A-260C-24529F094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728269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AD623F8-CAB7-B64F-4537-77386C0F8A99}"/>
              </a:ext>
            </a:extLst>
          </p:cNvPr>
          <p:cNvSpPr txBox="1"/>
          <p:nvPr/>
        </p:nvSpPr>
        <p:spPr>
          <a:xfrm>
            <a:off x="8645570" y="2828835"/>
            <a:ext cx="24721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/>
              <a:t>utilities.c</a:t>
            </a:r>
            <a:r>
              <a:rPr lang="en-US" sz="3600" dirty="0"/>
              <a:t>:</a:t>
            </a:r>
          </a:p>
          <a:p>
            <a:pPr algn="ctr"/>
            <a:r>
              <a:rPr lang="en-US" sz="3600" dirty="0" err="1"/>
              <a:t>check_input</a:t>
            </a:r>
            <a:endParaRPr lang="en-US" sz="3600" dirty="0"/>
          </a:p>
        </p:txBody>
      </p:sp>
      <p:pic>
        <p:nvPicPr>
          <p:cNvPr id="2" name="Audio Recording Nov 24, 2023 at 5:12:47 PM">
            <a:hlinkClick r:id="" action="ppaction://media"/>
            <a:extLst>
              <a:ext uri="{FF2B5EF4-FFF2-40B4-BE49-F238E27FC236}">
                <a16:creationId xmlns:a16="http://schemas.microsoft.com/office/drawing/2014/main" id="{FF85B5FB-B856-6BF4-2B3C-39DCCD1E95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75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4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343B24-FA60-3600-00D2-397FD9235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2861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DC6ADE-2A17-4DBE-3E31-746C96B02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2400" y="1765300"/>
            <a:ext cx="3149600" cy="509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EF16E3-6D4F-D232-C809-968C2D5FB91E}"/>
              </a:ext>
            </a:extLst>
          </p:cNvPr>
          <p:cNvSpPr txBox="1"/>
          <p:nvPr/>
        </p:nvSpPr>
        <p:spPr>
          <a:xfrm>
            <a:off x="3149601" y="4748897"/>
            <a:ext cx="1802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/>
              <a:t>Makefile</a:t>
            </a:r>
            <a:endParaRPr lang="en-US" sz="3600" dirty="0"/>
          </a:p>
        </p:txBody>
      </p:sp>
      <p:pic>
        <p:nvPicPr>
          <p:cNvPr id="2" name="Audio Recording Nov 24, 2023 at 5:19:02 PM">
            <a:hlinkClick r:id="" action="ppaction://media"/>
            <a:extLst>
              <a:ext uri="{FF2B5EF4-FFF2-40B4-BE49-F238E27FC236}">
                <a16:creationId xmlns:a16="http://schemas.microsoft.com/office/drawing/2014/main" id="{A8F90210-65BB-1EA8-AEB9-D3A74DA8B9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8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CF1813-D353-0B18-D467-A6476760E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6362"/>
            <a:ext cx="7605713" cy="68643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88C27B-44A1-0876-F189-E4425C43B658}"/>
              </a:ext>
            </a:extLst>
          </p:cNvPr>
          <p:cNvSpPr txBox="1"/>
          <p:nvPr/>
        </p:nvSpPr>
        <p:spPr>
          <a:xfrm>
            <a:off x="8456704" y="3102653"/>
            <a:ext cx="2965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add_data_2d.c</a:t>
            </a:r>
          </a:p>
        </p:txBody>
      </p:sp>
      <p:pic>
        <p:nvPicPr>
          <p:cNvPr id="2" name="Audio Recording Nov 24, 2023 at 2:20:04 PM">
            <a:hlinkClick r:id="" action="ppaction://media"/>
            <a:extLst>
              <a:ext uri="{FF2B5EF4-FFF2-40B4-BE49-F238E27FC236}">
                <a16:creationId xmlns:a16="http://schemas.microsoft.com/office/drawing/2014/main" id="{62426672-8C63-4739-7344-49B3E80BB0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1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1DFB8D1-46C5-DC02-6F49-5DFD663AA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2912"/>
            <a:ext cx="12192000" cy="641508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14C891-795C-B190-7D71-70669AF6F20B}"/>
              </a:ext>
            </a:extLst>
          </p:cNvPr>
          <p:cNvSpPr txBox="1"/>
          <p:nvPr/>
        </p:nvSpPr>
        <p:spPr>
          <a:xfrm>
            <a:off x="4634349" y="0"/>
            <a:ext cx="2923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add_data_2d.c (cont.)</a:t>
            </a:r>
          </a:p>
        </p:txBody>
      </p:sp>
      <p:pic>
        <p:nvPicPr>
          <p:cNvPr id="2" name="Audio Recording Nov 24, 2023 at 2:23:40 PM">
            <a:hlinkClick r:id="" action="ppaction://media"/>
            <a:extLst>
              <a:ext uri="{FF2B5EF4-FFF2-40B4-BE49-F238E27FC236}">
                <a16:creationId xmlns:a16="http://schemas.microsoft.com/office/drawing/2014/main" id="{8B550CDD-5D2D-8680-AA84-98D4EB2F28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199" y="-142082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69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45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15253C-6364-BCD4-88CB-94E9AA6B6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6606831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5ECB1D-26E9-4C59-C05C-DA025111AA3A}"/>
              </a:ext>
            </a:extLst>
          </p:cNvPr>
          <p:cNvSpPr txBox="1"/>
          <p:nvPr/>
        </p:nvSpPr>
        <p:spPr>
          <a:xfrm>
            <a:off x="7935913" y="3105834"/>
            <a:ext cx="2976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mul_data_2d.c</a:t>
            </a:r>
          </a:p>
        </p:txBody>
      </p:sp>
      <p:pic>
        <p:nvPicPr>
          <p:cNvPr id="2" name="Audio Recording Nov 24, 2023 at 2:27:05 PM">
            <a:hlinkClick r:id="" action="ppaction://media"/>
            <a:extLst>
              <a:ext uri="{FF2B5EF4-FFF2-40B4-BE49-F238E27FC236}">
                <a16:creationId xmlns:a16="http://schemas.microsoft.com/office/drawing/2014/main" id="{551EA6D9-778A-4444-4D5C-01CAC49501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-71438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2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63931B-6759-E9CB-C2EC-AE1C2CD80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0"/>
            <a:ext cx="672941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AD39076-157D-1D5D-2AF6-2893DC792D7A}"/>
              </a:ext>
            </a:extLst>
          </p:cNvPr>
          <p:cNvSpPr txBox="1"/>
          <p:nvPr/>
        </p:nvSpPr>
        <p:spPr>
          <a:xfrm>
            <a:off x="7335837" y="3105834"/>
            <a:ext cx="4303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mul_data_2d.c (cont.)</a:t>
            </a:r>
          </a:p>
        </p:txBody>
      </p:sp>
      <p:pic>
        <p:nvPicPr>
          <p:cNvPr id="2" name="Audio Recording Nov 24, 2023 at 2:28:16 PM">
            <a:hlinkClick r:id="" action="ppaction://media"/>
            <a:extLst>
              <a:ext uri="{FF2B5EF4-FFF2-40B4-BE49-F238E27FC236}">
                <a16:creationId xmlns:a16="http://schemas.microsoft.com/office/drawing/2014/main" id="{F4BCECCA-ACCB-3EC2-A012-883CFA6849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8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8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813108-5EEC-66A0-16FB-354B114A2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57200"/>
            <a:ext cx="12192000" cy="640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E6A86A-C81B-3C56-A2DF-C78E895E264C}"/>
              </a:ext>
            </a:extLst>
          </p:cNvPr>
          <p:cNvSpPr txBox="1"/>
          <p:nvPr/>
        </p:nvSpPr>
        <p:spPr>
          <a:xfrm>
            <a:off x="4809173" y="0"/>
            <a:ext cx="2573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cs_rows_data_2d.c</a:t>
            </a:r>
          </a:p>
        </p:txBody>
      </p:sp>
      <p:pic>
        <p:nvPicPr>
          <p:cNvPr id="2" name="Audio Recording Nov 24, 2023 at 2:29:32 PM">
            <a:hlinkClick r:id="" action="ppaction://media"/>
            <a:extLst>
              <a:ext uri="{FF2B5EF4-FFF2-40B4-BE49-F238E27FC236}">
                <a16:creationId xmlns:a16="http://schemas.microsoft.com/office/drawing/2014/main" id="{50ECDBF5-3A8B-1A7E-3A4B-7A176CC8DF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79200" y="-2857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117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332</Words>
  <Application>Microsoft Macintosh PowerPoint</Application>
  <PresentationFormat>Widescreen</PresentationFormat>
  <Paragraphs>66</Paragraphs>
  <Slides>46</Slides>
  <Notes>0</Notes>
  <HiddenSlides>0</HiddenSlides>
  <MMClips>46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R1</vt:lpstr>
      <vt:lpstr>PowerPoint Presentation</vt:lpstr>
      <vt:lpstr>make_data_2d.c (cont.)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R1</dc:title>
  <dc:creator>Michael Dandrea</dc:creator>
  <cp:lastModifiedBy>Michael Dandrea</cp:lastModifiedBy>
  <cp:revision>13</cp:revision>
  <dcterms:created xsi:type="dcterms:W3CDTF">2023-11-23T23:42:42Z</dcterms:created>
  <dcterms:modified xsi:type="dcterms:W3CDTF">2023-11-24T23:01:52Z</dcterms:modified>
</cp:coreProperties>
</file>